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1" r:id="rId5"/>
    <p:sldId id="1152" r:id="rId6"/>
    <p:sldId id="1153" r:id="rId7"/>
    <p:sldId id="1143" r:id="rId8"/>
    <p:sldId id="1154" r:id="rId9"/>
    <p:sldId id="1155" r:id="rId10"/>
    <p:sldId id="1156" r:id="rId11"/>
    <p:sldId id="1157" r:id="rId12"/>
    <p:sldId id="1158" r:id="rId13"/>
    <p:sldId id="1144" r:id="rId14"/>
    <p:sldId id="1159" r:id="rId15"/>
    <p:sldId id="1160" r:id="rId16"/>
    <p:sldId id="1161" r:id="rId17"/>
    <p:sldId id="114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4365104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8691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考查连词辨析。句意：所以他用刀切掉了自己的一半右臂。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used his knife to cut off half his right arm.”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设空处是因果关系。故选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4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dirty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4345350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8691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考查形容词辨析。句意：然后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他用左臂包扎自己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以免失血过多。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右边的；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左边的。根据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used his knife to cut off half his right arm.”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阿伦右臂受伤了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所以是用左臂包扎自己。故选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627" y="4330283"/>
            <a:ext cx="46679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896786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考查副词辨析。句意：之后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他爬下山去寻求帮助。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mountain to find help.”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此处是指下山寻求帮助。故选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8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losing his arm, he wrote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being in a difficult situation that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seem to get out 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book, Aron tells of the importance of making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 being in control of one’s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love for mountain climbing is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kept on climbing mountains even after this experience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review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diary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5900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考查名词辨析。句意：失去手臂后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他写了一本名为《生死两难》的书。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book...”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此处是指他写了一本书。故选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losing his arm, he wrote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being in a difficult situation that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seem to get out 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book, Aron tells of the importance of making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 being in control of one’s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love for mountain climbing is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kept on climbing mountains even after this experience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shouldn’t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needn’t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987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考查情态动词辨析。句意：这意味着处于一个你似乎无法摆脱的困境。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不应该；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不需要；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“seem to get out 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此处是指无法摆脱的困境。故选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7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losing his arm, he wrote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being in a difficult situation that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seem to get out 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book, Aron tells of the importance of making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 being in control of one’s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love for mountain climbing is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kept on climbing mountains even after this experience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achievements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points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habits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90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考查名词辨析。句意：在这本书中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阿伦讲述了做出正确决定的重要性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以及掌控自己生活的重要性。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决定。根据上文内容可知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此处是指做出正确的决定。故选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3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losing his arm, he wrote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being in a difficult situation that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seem to get out 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book, Aron tells of the importance of making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 being in control of one’s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love for mountain climbing is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kept on climbing mountains even after this experience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terrible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strange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1" y="35900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考查形容词辨析。句意：他对登山的热爱是如此之大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即使在这次经历之后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他仍然坚持登山。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糟糕的；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“...that he kept on climbing mountains even after this experience.”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此处是指对登山的热爱是如此之大。故选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74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have the same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Aron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think about it before we find ourselves “between a rock and a hard place”, and before we have to make a decision that could mean life or death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348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confidence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spirit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4318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291895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考查名词辨析。句意：我们和阿伦有同样的精神吗？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感受。根据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think about it before we find ourselves ‘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a rock and a hard place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’, and before we have to make a decision that could </a:t>
            </a: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 life or death.”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此处是问我们是否有和阿伦同样的精神。故选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02666" y="4612418"/>
            <a:ext cx="5751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between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rock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hard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place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进退两难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55" y="4619430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主要讲述登山爱好者阿伦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罗斯顿在一次登山中发生了意外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失去了右臂但仍然坚持登山的励志故事。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13931"/>
            <a:ext cx="11485848" cy="130695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Aron Ralston is an American man who is interested in mountain climbing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mountain climber, Aron is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one of the exciting things about doing dangerous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times when Aron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his life because of accidents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April 26, 2003, he found himself in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situation when climbing in Utah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10038" algn="l"/>
                <a:tab pos="6861175" algn="l"/>
                <a:tab pos="7377113" algn="l"/>
                <a:tab pos="93884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risks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falling behind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breaking out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off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5203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考查动词短语辨析。句意：作为一名登山者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阿伦习惯于冒险。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risks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冒险；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behind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爆发；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off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炫耀。根据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a mountain climber...”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此处是指阿伦习惯于冒险。故选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Aron Ralston is an American man who is interested in mountain climbing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mountain climber, Aron is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one of the exciting things about doing dangerous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times when Aron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his life because of accidents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April 26, 2003, he found himself in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situation when climbing in Utah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business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surveys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35290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考查名词辨析。句意：这是做危险运动令人兴奋的事情之一。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“Aron Ralston is an American man who is interested in mountain climbing.”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此处是指爬山是危险运动。故选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30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Aron Ralston is an American man who is interested in mountain climbing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mountain climber, Aron is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one of the exciting things about doing dangerous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times when Aron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his life because of accidents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April 26, 2003, he found himself in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situation when climbing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Utah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almost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5116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考查副词辨析。句意：有很多次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阿伦因为意外事故差点丧命。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“...because of accidents.”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此处是指阿伦差点丧命。故选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20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Aron Ralston is an American man who is interested in mountain climbing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mountain climber, Aron is used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one of the exciting things about doing dangerous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times when Aron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his life because of accidents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April 26, 2003, he found himself in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situation when climbing in Utah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396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dangerous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224" y="35116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9990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他在犹他州登山时发现自己处于非常危险的境地。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not ready to die that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此处是指阿伦处于非常危险的境地。故选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17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8" y="4143971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618300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考查连词辨析。句意：那天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当阿伦独自登山时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他的手臂被一块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千克重的石头压住了。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climbing by himself in the mountains”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此处是指当他独自登山的时候。故选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357897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4347700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考查名词辨析。句意：因为他的手臂抽不出来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他在那里待了五天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希望有人能找到他。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手臂。根据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 used his knife to cut off half his right arm.”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此处是指手臂被石头压住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抽不出来。故选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60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Aron’s arm was caught under a 360-kilo rock that fell on him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climbing by himself in the mountains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 not free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stayed there for five days and hoped that someone would find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his water ran out, he knew that he would have to do something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not ready to die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his knife to cut off half his right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arm, he bandaged himself so that he would not lose too much blood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he climbed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 to find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praise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attack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436510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考查动词辨析。句意：但是当他的水喝完时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他知道他必须做点什么来挽救自己的生命了。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赞扬；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攻击；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伤害。根据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“...his own life.”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此处是指他挽救自己的生命。故选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09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1198</Words>
  <Application>Microsoft Office PowerPoint</Application>
  <PresentationFormat>自定义</PresentationFormat>
  <Paragraphs>67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2025-09-17T05:21:24Z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